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9" r:id="rId10"/>
    <p:sldId id="265" r:id="rId11"/>
    <p:sldId id="264" r:id="rId12"/>
    <p:sldId id="266" r:id="rId13"/>
    <p:sldId id="267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85DDDE-87CB-42E3-B26D-F9CC983AB6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AC36340-F780-4EE9-9AD1-57E4459610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074190-B05F-4BC0-AD39-C90B45E87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793C891-0225-4B6A-9560-E670AB6F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9668A2-3C3C-48F7-8059-992E2C17B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4383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6CC81B-55D0-4C79-8229-B0D8B05F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37319C3-970B-4853-AD93-87B9A9CFAE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BB855F0-98CF-4B99-BBA3-A4B4CE898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8EAD1C-D5ED-4942-9E70-16BD72E99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F06733A-F721-4EE9-B4B5-24CED57AE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2939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1264094-9C40-4265-8EC5-2827DBED29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3474B9C-54F1-49D1-9052-58DB512490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5E8D4A2-7765-4958-B6D2-B68E7F6CD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2816074-1EB2-4B7C-94C8-5875A7113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53DE1A5-2AD5-4221-B878-E5EAE8984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3476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047CEC-C402-488C-A5B2-07DCD82FB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1BA14B-985D-486B-A40D-90DA8C06D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A0821D5-4FBD-4532-85E7-0AD855A4D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4E86F17-8C76-40C4-828F-9BF66A7CC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4EE0082-87EC-499C-A5B1-313B9E6FF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086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EE0886-345F-4D82-A2F6-51FD102E3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80B62F6-CB66-4774-93A8-4ED288533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083A87A-D8A7-4437-AC54-CF930C1D5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B1D23CF-03BD-48C1-8181-FEC21CAF6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DD970E-57D6-4180-B716-3F5525DCB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5674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A4CD32-73D8-401D-AB02-4339DFBD4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E030CD-7FF1-4495-952A-14DE08A281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88CBD05-D89E-4113-B1C3-6E49C9C0C9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E70F2DC-6993-41A9-A1C4-705843BE9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8E93C71-A70E-4A65-A05A-29EC1309B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F62C15F-3D51-4D6A-8E51-B70082162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0693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AF1A9E-CA1C-4D7C-8925-1B9094F31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C74ED1F-F479-4EA9-B8F3-10A52FA9A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815CDD6-06C0-4243-9180-444F79B3C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EA68234-69B7-41B5-A000-D378D1666C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7213183-9F47-46A7-9E59-A1EB1EBD36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1201D0C-1BAE-44DF-AA32-EBAAB75DB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5C25ACF-EE37-4427-9E06-F61CDB648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2727A7E-E080-4F86-B865-53AAB6E62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2726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EF4ED6-A59E-4877-ADF3-A7FBA86C4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A10EC44-A7BA-4138-AAB5-3D635618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AE6860A-089E-4A4E-860F-F42EB1AF1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0A1850A-6453-45EF-B64E-249C52E6F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4535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06478EC-D5EB-4F53-8635-AA4B83654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E792508-18D5-4938-834B-3E0DBBF90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B572FA0-AD45-487C-9741-8A8365ED5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7267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7226D3-4C91-436F-B184-60E9D9C8D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D0B4370-D0C5-480D-9F20-051692D7E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8EE3ACB-904D-4A16-9E79-451ACE9A7C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35E8DB5-7D55-4086-8054-C48AD6A2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2F7A3E0-F7C4-475C-B7B7-4A56EE64C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FF2AF3E-8450-4B77-B0DA-1173C21D7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5442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45070A-2BBB-4B45-89DF-856B5FD80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E04BF7A-6AC2-4DAE-B0BC-379231CF5D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5B487D0-E03F-4618-8C5C-DEC7B2B91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6A2524B-842C-4C8D-80CC-C869FFE78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932FBF1-EB70-4005-B91A-EEF987330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23DDA80-7D28-49C6-A915-6275528B8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5529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A88C4A4-4AF9-4FD0-B7E3-F0480565D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72B9180-4764-499F-AA7F-3846EA213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EF735BF-7026-43AE-ABD1-22B46AA9E4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D9CB0-AD3D-4F53-B1E5-025BAD769FE5}" type="datetimeFigureOut">
              <a:rPr kumimoji="1" lang="ja-JP" altLang="en-US" smtClean="0"/>
              <a:t>2021/10/4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D1C3103-35C1-448C-B7B6-724E0B8A51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0B3A00D-2593-47CB-909A-C64E553C41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7960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.wav"/><Relationship Id="rId7" Type="http://schemas.openxmlformats.org/officeDocument/2006/relationships/image" Target="../media/image2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4.jpe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DEF723-830D-411F-922A-AE53F2788E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>
            <a:normAutofit/>
          </a:bodyPr>
          <a:lstStyle/>
          <a:p>
            <a:r>
              <a:rPr kumimoji="1" lang="en-US" altLang="ja-JP" sz="16600" dirty="0">
                <a:latin typeface="AR P白丸ＰＯＰ体H" panose="020B0600010101010101" pitchFamily="50" charset="-128"/>
                <a:ea typeface="AR P白丸ＰＯＰ体H" panose="020B0600010101010101" pitchFamily="50" charset="-128"/>
              </a:rPr>
              <a:t>I.T.O</a:t>
            </a:r>
            <a:endParaRPr kumimoji="1" lang="ja-JP" altLang="en-US" sz="16600" dirty="0">
              <a:latin typeface="AR P白丸ＰＯＰ体H" panose="020B0600010101010101" pitchFamily="50" charset="-128"/>
              <a:ea typeface="AR P白丸ＰＯＰ体H" panose="020B0600010101010101" pitchFamily="50" charset="-128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9A3358A-03AB-4873-AA4C-D006FC54BD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dirty="0"/>
              <a:t>メンバー</a:t>
            </a:r>
            <a:endParaRPr kumimoji="1" lang="en-US" altLang="ja-JP" dirty="0"/>
          </a:p>
          <a:p>
            <a:r>
              <a:rPr lang="ja-JP" altLang="en-US" dirty="0"/>
              <a:t>石本竜雅</a:t>
            </a:r>
            <a:endParaRPr lang="en-US" altLang="ja-JP" dirty="0"/>
          </a:p>
          <a:p>
            <a:r>
              <a:rPr kumimoji="1" lang="ja-JP" altLang="en-US" dirty="0"/>
              <a:t>角田　俊</a:t>
            </a:r>
            <a:endParaRPr kumimoji="1" lang="en-US" altLang="ja-JP" dirty="0"/>
          </a:p>
          <a:p>
            <a:r>
              <a:rPr lang="ja-JP" altLang="en-US" dirty="0"/>
              <a:t>大坪幸生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58204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ED92DB-3126-4528-A77B-80021423C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7200" dirty="0"/>
              <a:t>どのように作るのか？</a:t>
            </a:r>
          </a:p>
        </p:txBody>
      </p:sp>
    </p:spTree>
    <p:extLst>
      <p:ext uri="{BB962C8B-B14F-4D97-AF65-F5344CB8AC3E}">
        <p14:creationId xmlns:p14="http://schemas.microsoft.com/office/powerpoint/2010/main" val="3287625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235224-BF25-4BC9-824D-B2CA35388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Librosa</a:t>
            </a:r>
            <a:endParaRPr kumimoji="1" lang="ja-JP" altLang="en-US" dirty="0"/>
          </a:p>
        </p:txBody>
      </p:sp>
      <p:pic>
        <p:nvPicPr>
          <p:cNvPr id="5122" name="Picture 2" descr="../_images/librosa-feature-chroma_stft-1.png">
            <a:extLst>
              <a:ext uri="{FF2B5EF4-FFF2-40B4-BE49-F238E27FC236}">
                <a16:creationId xmlns:a16="http://schemas.microsoft.com/office/drawing/2014/main" id="{121C7027-7C05-4441-8DC7-72995EB40BB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6" y="1719263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../_images/librosa-feature-melspectrogram-1.png">
            <a:extLst>
              <a:ext uri="{FF2B5EF4-FFF2-40B4-BE49-F238E27FC236}">
                <a16:creationId xmlns:a16="http://schemas.microsoft.com/office/drawing/2014/main" id="{11237590-7DB3-4FA2-90C5-41457F0EC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284" y="1690688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880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EEDAB3-2ADA-42D6-94AD-1FF2F689D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0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機械学習</a:t>
            </a:r>
          </a:p>
        </p:txBody>
      </p:sp>
      <p:pic>
        <p:nvPicPr>
          <p:cNvPr id="6146" name="Picture 2" descr="Gyazo">
            <a:extLst>
              <a:ext uri="{FF2B5EF4-FFF2-40B4-BE49-F238E27FC236}">
                <a16:creationId xmlns:a16="http://schemas.microsoft.com/office/drawing/2014/main" id="{3B1E6295-10FE-4FD4-AF29-883EB06C9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065213"/>
            <a:ext cx="9525000" cy="551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52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796FD6-4EEC-41EB-AF4D-91DD3133E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DF29A0-1914-471B-A60A-5CD7D47B4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14456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C058954-9D34-454C-93D0-D775550F5BBA}"/>
              </a:ext>
            </a:extLst>
          </p:cNvPr>
          <p:cNvSpPr/>
          <p:nvPr/>
        </p:nvSpPr>
        <p:spPr>
          <a:xfrm>
            <a:off x="4356100" y="2380059"/>
            <a:ext cx="5410200" cy="34417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8EE1C01-1F59-43A3-845A-ACFA80FD3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ベースギターの自動採譜</a:t>
            </a:r>
            <a:r>
              <a:rPr kumimoji="1" lang="en-US" altLang="ja-JP" dirty="0"/>
              <a:t>Web</a:t>
            </a:r>
            <a:r>
              <a:rPr kumimoji="1" lang="ja-JP" altLang="en-US" dirty="0"/>
              <a:t>アプリ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7DC9122-C43C-4F0E-A125-3AE9A41E8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878681"/>
            <a:ext cx="10629900" cy="597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63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ED92DB-3126-4528-A77B-80021423C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7200" dirty="0"/>
              <a:t>ベースギターとは？？？</a:t>
            </a:r>
          </a:p>
        </p:txBody>
      </p:sp>
    </p:spTree>
    <p:extLst>
      <p:ext uri="{BB962C8B-B14F-4D97-AF65-F5344CB8AC3E}">
        <p14:creationId xmlns:p14="http://schemas.microsoft.com/office/powerpoint/2010/main" val="2689819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3416C5-2A8E-4FE5-8C96-82E0DD23D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886700" cy="752475"/>
          </a:xfrm>
        </p:spPr>
        <p:txBody>
          <a:bodyPr/>
          <a:lstStyle/>
          <a:p>
            <a:r>
              <a:rPr kumimoji="1" lang="ja-JP" altLang="en-US" dirty="0"/>
              <a:t>ベースギター</a:t>
            </a:r>
          </a:p>
        </p:txBody>
      </p:sp>
      <p:pic>
        <p:nvPicPr>
          <p:cNvPr id="1026" name="Picture 2" descr="Gyazo">
            <a:extLst>
              <a:ext uri="{FF2B5EF4-FFF2-40B4-BE49-F238E27FC236}">
                <a16:creationId xmlns:a16="http://schemas.microsoft.com/office/drawing/2014/main" id="{1B33A092-EDB4-45C6-9484-38CFFC9285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62033" y="-1036944"/>
            <a:ext cx="5267934" cy="979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029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B49B50-FEED-41F3-AB73-755F21B80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普通のギター</a:t>
            </a:r>
          </a:p>
        </p:txBody>
      </p:sp>
      <p:pic>
        <p:nvPicPr>
          <p:cNvPr id="2050" name="Picture 2" descr="Gyazo">
            <a:extLst>
              <a:ext uri="{FF2B5EF4-FFF2-40B4-BE49-F238E27FC236}">
                <a16:creationId xmlns:a16="http://schemas.microsoft.com/office/drawing/2014/main" id="{4FFEE85B-5742-4874-8A92-20A040CD3D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865" y="1416648"/>
            <a:ext cx="5452270" cy="544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682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06F710-264B-4EB1-80B3-9F45746AB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それぞれの違い　</a:t>
            </a:r>
          </a:p>
        </p:txBody>
      </p:sp>
      <p:pic>
        <p:nvPicPr>
          <p:cNvPr id="3074" name="Picture 2" descr="ヤマハ PACIFICA612VIIFM [IDB] (エレキギター) 価格比較 - 価格.com">
            <a:extLst>
              <a:ext uri="{FF2B5EF4-FFF2-40B4-BE49-F238E27FC236}">
                <a16:creationId xmlns:a16="http://schemas.microsoft.com/office/drawing/2014/main" id="{24BECF6E-4397-4C0C-8FF0-636D931A2B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2" y="926998"/>
            <a:ext cx="6243638" cy="624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Gyazo">
            <a:extLst>
              <a:ext uri="{FF2B5EF4-FFF2-40B4-BE49-F238E27FC236}">
                <a16:creationId xmlns:a16="http://schemas.microsoft.com/office/drawing/2014/main" id="{49ACE934-C721-4E24-BB80-313F4402B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1" y="926998"/>
            <a:ext cx="3190878" cy="593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uitar">
            <a:hlinkClick r:id="" action="ppaction://media"/>
            <a:extLst>
              <a:ext uri="{FF2B5EF4-FFF2-40B4-BE49-F238E27FC236}">
                <a16:creationId xmlns:a16="http://schemas.microsoft.com/office/drawing/2014/main" id="{ED47E128-0195-4C6C-945C-B27F8E623A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7680" y="5696126"/>
            <a:ext cx="713064" cy="657124"/>
          </a:xfrm>
          <a:prstGeom prst="rect">
            <a:avLst/>
          </a:prstGeom>
        </p:spPr>
      </p:pic>
      <p:pic>
        <p:nvPicPr>
          <p:cNvPr id="4" name="bass">
            <a:hlinkClick r:id="" action="ppaction://media"/>
            <a:extLst>
              <a:ext uri="{FF2B5EF4-FFF2-40B4-BE49-F238E27FC236}">
                <a16:creationId xmlns:a16="http://schemas.microsoft.com/office/drawing/2014/main" id="{4EA622EF-AF29-48A0-8710-9208D5641AC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532562" y="571638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6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8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ED92DB-3126-4528-A77B-80021423C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ja-JP" sz="7200" dirty="0"/>
              <a:t>Tab</a:t>
            </a:r>
            <a:r>
              <a:rPr lang="ja-JP" altLang="en-US" sz="7200" dirty="0"/>
              <a:t>譜</a:t>
            </a:r>
            <a:r>
              <a:rPr kumimoji="1" lang="ja-JP" altLang="en-US" sz="7200" dirty="0"/>
              <a:t>とは？？？</a:t>
            </a:r>
          </a:p>
        </p:txBody>
      </p:sp>
    </p:spTree>
    <p:extLst>
      <p:ext uri="{BB962C8B-B14F-4D97-AF65-F5344CB8AC3E}">
        <p14:creationId xmlns:p14="http://schemas.microsoft.com/office/powerpoint/2010/main" val="1060084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DEF00F-19D5-4BF6-A960-D90CC3953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Tab</a:t>
            </a:r>
            <a:r>
              <a:rPr kumimoji="1" lang="ja-JP" altLang="en-US" dirty="0"/>
              <a:t>譜とは？</a:t>
            </a:r>
          </a:p>
        </p:txBody>
      </p:sp>
      <p:pic>
        <p:nvPicPr>
          <p:cNvPr id="4098" name="Picture 2" descr="Gyazo">
            <a:extLst>
              <a:ext uri="{FF2B5EF4-FFF2-40B4-BE49-F238E27FC236}">
                <a16:creationId xmlns:a16="http://schemas.microsoft.com/office/drawing/2014/main" id="{75258BC6-487B-41E6-83E8-5E549B186D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5" y="1052512"/>
            <a:ext cx="950595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191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DEF00F-19D5-4BF6-A960-D90CC3953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Tab</a:t>
            </a:r>
            <a:r>
              <a:rPr kumimoji="1" lang="ja-JP" altLang="en-US" dirty="0"/>
              <a:t>譜とは？</a:t>
            </a:r>
          </a:p>
        </p:txBody>
      </p:sp>
      <p:pic>
        <p:nvPicPr>
          <p:cNvPr id="1028" name="Picture 4" descr="ベースのスラップ検定！ベースレス音源とタブ譜を公開中！ | pinkhage.com">
            <a:extLst>
              <a:ext uri="{FF2B5EF4-FFF2-40B4-BE49-F238E27FC236}">
                <a16:creationId xmlns:a16="http://schemas.microsoft.com/office/drawing/2014/main" id="{2277532B-9312-4763-A69D-1AF952A8E9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090" y="1343818"/>
            <a:ext cx="9411819" cy="508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168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</TotalTime>
  <Words>61</Words>
  <Application>Microsoft Office PowerPoint</Application>
  <PresentationFormat>ワイド画面</PresentationFormat>
  <Paragraphs>16</Paragraphs>
  <Slides>13</Slides>
  <Notes>0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8" baseType="lpstr">
      <vt:lpstr>AR P白丸ＰＯＰ体H</vt:lpstr>
      <vt:lpstr>游ゴシック</vt:lpstr>
      <vt:lpstr>游ゴシック Light</vt:lpstr>
      <vt:lpstr>Arial</vt:lpstr>
      <vt:lpstr>Office テーマ</vt:lpstr>
      <vt:lpstr>I.T.O</vt:lpstr>
      <vt:lpstr>ベースギターの自動採譜Webアプリ</vt:lpstr>
      <vt:lpstr>ベースギターとは？？？</vt:lpstr>
      <vt:lpstr>ベースギター</vt:lpstr>
      <vt:lpstr>普通のギター</vt:lpstr>
      <vt:lpstr>それぞれの違い　</vt:lpstr>
      <vt:lpstr>Tab譜とは？？？</vt:lpstr>
      <vt:lpstr>Tab譜とは？</vt:lpstr>
      <vt:lpstr>Tab譜とは？</vt:lpstr>
      <vt:lpstr>どのように作るのか？</vt:lpstr>
      <vt:lpstr>Librosa</vt:lpstr>
      <vt:lpstr>機械学習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I.T.O</dc:title>
  <dc:creator>ユグ333</dc:creator>
  <cp:lastModifiedBy>ユグ333</cp:lastModifiedBy>
  <cp:revision>12</cp:revision>
  <dcterms:created xsi:type="dcterms:W3CDTF">2021-09-29T00:52:13Z</dcterms:created>
  <dcterms:modified xsi:type="dcterms:W3CDTF">2021-10-04T13:22:07Z</dcterms:modified>
</cp:coreProperties>
</file>